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altLang="zh-CN" dirty="0"/>
          </a:p>
          <a:p>
            <a:pPr lvl="5"/>
            <a:r>
              <a:rPr lang="zh-CN" altLang="en-US" dirty="0"/>
              <a:t>第六级</a:t>
            </a:r>
            <a:endParaRPr lang="en-US" altLang="zh-CN" dirty="0"/>
          </a:p>
          <a:p>
            <a:pPr marL="2971800" marR="0" lvl="6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dirty="0"/>
              <a:t>第七级</a:t>
            </a:r>
            <a:endParaRPr lang="en-US" altLang="zh-CN" dirty="0"/>
          </a:p>
          <a:p>
            <a:pPr marL="3429000" marR="0" lvl="7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dirty="0"/>
              <a:t>第八级</a:t>
            </a:r>
            <a:endParaRPr lang="en-US" altLang="zh-CN" dirty="0"/>
          </a:p>
          <a:p>
            <a:pPr marL="3886200" marR="0" lvl="8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dirty="0"/>
              <a:t>第九级</a:t>
            </a:r>
            <a:endParaRPr lang="en-US" altLang="zh-CN" dirty="0"/>
          </a:p>
          <a:p>
            <a:pPr marL="3886200" marR="0" lvl="8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en-US" altLang="zh-CN" dirty="0"/>
          </a:p>
          <a:p>
            <a:pPr lvl="5"/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marR="0" indent="-2286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defRPr lang="zh-CN" altLang="en-US" sz="2400" kern="1200" dirty="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altLang="zh-CN" sz="2400" kern="1200" dirty="0" smtClean="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altLang="zh-CN" sz="2400" kern="1200" dirty="0" smtClean="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lang="en-US" altLang="zh-CN" sz="2400" kern="1200" dirty="0" smtClean="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/>
  <cp:revision>7</cp:revision>
  <dcterms:created xsi:type="dcterms:W3CDTF">2019-02-25T08:25:00Z</dcterms:created>
  <dcterms:modified xsi:type="dcterms:W3CDTF">2020-07-27T06:45:56Z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